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3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78" Type="http://schemas.openxmlformats.org/officeDocument/2006/relationships/customXml" Target="../customXml/item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02A9-99E8-417D-962E-F7CE834AE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34418-A7E3-44E3-8B90-C21618681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8EAF-EFF9-46D8-A101-622B1616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44047-8DF7-44BF-B15A-684E9CE4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BE631-6728-4E04-95BB-DB5A00C9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60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1D62-ACFE-4BE3-BFE4-C36C4861E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C5517-77FE-481F-A004-AD6A48C12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154E3-3363-49E8-84D7-CA176DA63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ACF0C-44F9-469C-994C-67BD5518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1CF03-C98C-4E53-B3FB-2A398C59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CCC230-A807-45E4-BCDF-B12D2419E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0F34D-CCA1-4C4C-986C-E6CA6185B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04CD0-E9C4-47FA-B36F-AE1BEB34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C9898-DE05-4E36-9F37-C88BD208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1405E-B586-4697-AA64-5CF77EF4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5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851-3A12-4F31-8664-615D724B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68C6-3E62-4E0E-9915-0941D59F3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DA2A1-FA3B-4CD0-93CE-87027E176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67357-C469-4BF1-BD62-61BDA053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9033B-7965-435B-88FA-A0D04840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5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AA08-7DCF-41F6-9E39-8A2741826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6BBF5-1B40-4B97-8E87-56629DE4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0973E-7341-4FEB-916A-4DB45804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D88CC-EFCF-4755-8B14-1473B4CDA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88298-F240-421E-8D01-68392FF66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3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28DE-4AC9-46FD-BF26-9BB8ACC40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34B30-E7AA-4321-A038-0F9BD6DD1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D25B9-4760-4D48-A111-16C93036C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F3219-13CC-4178-B240-F90F4F0DB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A0356-723A-4F1B-9CCF-233B6964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0F61D-6CCD-41A9-8375-AB267CB7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6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E0B8-784E-49DA-8A55-5C3D6C90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784EA-DA21-4A37-A8DD-AF6375BFE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CF25D-6D90-45AB-B266-69253ECAE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E2F4E-BD3C-47A7-AB65-28369C58C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4EE4CD-8AB4-4C30-85EA-E76BD0CAA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ACBA54-5D22-4EAC-8563-D4C81C74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46E1E-6B37-4198-9FFB-7AC64650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1280BF-BBCE-4E98-9FBD-BFC9463F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6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5503-EDAA-4666-B8C4-AFDE3935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B3689-D73B-48D9-8742-7205FB63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41884F-8AFD-4FE5-B40F-5D4ED2D1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72E5-D890-4308-A8FD-60A8F836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5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4E997-1F70-4A70-98BA-EAF5DCF2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6F871-3B61-4D9C-BC66-B5E01C4F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80DDE-7E46-47FF-994C-F31EC8DB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1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5BF7-3370-40BB-A8D7-EFE6F3CB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69244-F941-4107-820B-5B5DDC81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3A324-6D5E-4C5C-BF86-FFA9C8D14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33D6A-8DD9-4B94-86D2-C30ADE7E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5CA65-6877-4FA8-BDB7-CC3D3D39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7B414-2529-498D-A2F1-A8CC3E27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08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6BD0-89B0-4BC5-AAEE-BDEF1580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448A4B-38C7-47BD-B96E-5E9604E5C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648A1-5113-4F02-AEEE-30ED4C979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22A32-0EE6-4AA5-9D84-FF8ACAECD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14ECC-3D06-4CA8-A1E4-9EBFE8EF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82EF5-85DD-41F9-9F6E-E1A80C4A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6D3029-E3E9-4A06-A8DA-DA446970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71828-4D3A-4C66-8DE7-FFA0FB0D3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9C546-BCE3-43ED-8F87-CBDC05DC6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B8D1B-DC78-468F-A3A8-AFF2C9CEB14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4301D-A4FC-4566-976B-DAB96F8E3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5B94C-7D6B-49AE-8A1F-956CA8B69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C7B3D-52A6-44B7-A6F4-B11A5A87D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60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1397A080-6B56-4202-978D-F27E4185E3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6C947A2D-DC74-4BFA-98CF-3C3F9ECC2C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3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029CA4BC-D0F3-4807-9D74-9507CB086E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6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06A53176-69C8-4B1C-BE7A-83E724D2D5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29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29748CC4-FA90-4123-8FB9-23A70CBDAE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8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6517A7B8-3B7A-465B-B1DC-6F2764A667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61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868CAAEF-4F65-485B-AFA2-4A265C7886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6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5173A7D7-0095-4D20-8F16-5F860A3FCB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3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F528BECE-00FC-4DD4-919E-26F7319740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2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F1B29A6D-0D33-4662-AC06-02FF3C0A8F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20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EF3580B5-E8F7-4BAA-8A0E-A53B3B2AD4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1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A370B371-DB16-460D-ABA1-DE71767B15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7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BB33724D-3714-43BD-8A14-DE42816881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2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26B718EA-D948-4F24-A817-52A85A3D66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35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909D26C5-4691-4555-9F17-8CF8CD1498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82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CB1E6DDA-B1A0-4E10-8A09-E12E1CD282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15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B79A19AE-26DE-4A95-A3D9-3EDF2C2A0E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60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DE2965D4-1A65-4056-A0E5-3ABA7F5157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8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6688D581-67E2-4A17-91C1-143EF7F731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0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D902228F-85BD-42C4-A587-67347E1252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43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06F10A8E-A127-4C32-B9EE-5372249020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27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29751F42-61CB-497A-BB72-19D2965F1C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0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959C1E66-3254-46AD-ABD4-483B859924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3CDCA78C-E729-4AE0-9042-6FC434B8F0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71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B127F90A-E573-4D19-BD66-667C04B09B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08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8C140188-FC7F-426D-AEB6-08083B464D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39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1EB2F302-8D45-40D5-BB69-4CA05CC411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19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16D75E6D-1516-4759-B5CD-8AA482F9D5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31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B85BF654-7AC1-4E81-B197-4F779AD8B4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76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3BF43F82-C22F-4170-8DB9-A7EE808CE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1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A56B4FF6-CA60-4AE3-88EC-041F1DA632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59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7991195D-10C3-4B54-997A-6CD6771FAB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55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FA65F3FF-8D6A-42B4-824B-135E2F40A1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7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0B60BC75-898F-4984-A83F-6B14333D88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6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D8FA8CA7-0ECC-4CFA-BB01-E329590E35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87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E1354DF5-64D4-40BD-A06C-5733C51A8A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0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A6AC468F-16C7-4BBD-8E27-AEB7630C0B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05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7F39CBA5-1FED-4173-8D56-E2E9456D5A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1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FAD98BD5-7AC5-4F4E-B4DD-0C9FE03FAB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1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EC9C8D05-8FDD-4C54-BE83-C0EF988E3D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83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3805800F-C270-479B-87CA-538FAF468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12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B0E0D370-4924-48D6-BE7D-F8AD2E0F62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5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916325D9-3A20-4BCF-8831-578C023363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93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F4C3D7A8-ED12-4457-A936-306B86BB40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9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871E806E-8303-4776-AFF2-D18A35F21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39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AF47507A-3203-4C53-BF29-2C496F7209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18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C02DD9C4-ED26-4729-AC69-23F05EC852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15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A7734C1F-2F32-49CF-A99D-7014808561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64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02F1A5B5-F2B5-4EB8-B369-931E4D4E85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24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AA2FAA9F-7B56-45F2-9E94-3578B51B4C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94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79903DAE-9B80-44B6-835E-E57B596615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77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D67E69D9-702D-43A8-A1DE-FA0CD58734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84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7">
            <a:extLst>
              <a:ext uri="{FF2B5EF4-FFF2-40B4-BE49-F238E27FC236}">
                <a16:creationId xmlns:a16="http://schemas.microsoft.com/office/drawing/2014/main" id="{063CF2AC-92D4-4055-AD5B-416C695B1E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96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8">
            <a:extLst>
              <a:ext uri="{FF2B5EF4-FFF2-40B4-BE49-F238E27FC236}">
                <a16:creationId xmlns:a16="http://schemas.microsoft.com/office/drawing/2014/main" id="{A3D95566-BFDE-4596-8D0C-7EA2BB4BDD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382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9">
            <a:extLst>
              <a:ext uri="{FF2B5EF4-FFF2-40B4-BE49-F238E27FC236}">
                <a16:creationId xmlns:a16="http://schemas.microsoft.com/office/drawing/2014/main" id="{D53B6AAF-445D-45BA-A073-654D9C19CC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4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B0C84B9F-72F3-40CD-8814-8C0CD9728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01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0">
            <a:extLst>
              <a:ext uri="{FF2B5EF4-FFF2-40B4-BE49-F238E27FC236}">
                <a16:creationId xmlns:a16="http://schemas.microsoft.com/office/drawing/2014/main" id="{C43BA180-57FF-4504-8737-B2F7D2426E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48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D6460558-BA39-4642-9B54-60A3A4009C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64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2">
            <a:extLst>
              <a:ext uri="{FF2B5EF4-FFF2-40B4-BE49-F238E27FC236}">
                <a16:creationId xmlns:a16="http://schemas.microsoft.com/office/drawing/2014/main" id="{E12E261F-64B4-4CA0-9E83-380159B900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53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3">
            <a:extLst>
              <a:ext uri="{FF2B5EF4-FFF2-40B4-BE49-F238E27FC236}">
                <a16:creationId xmlns:a16="http://schemas.microsoft.com/office/drawing/2014/main" id="{29DDD1D6-0A43-48AE-9BB9-B9F9E3EF8B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64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4">
            <a:extLst>
              <a:ext uri="{FF2B5EF4-FFF2-40B4-BE49-F238E27FC236}">
                <a16:creationId xmlns:a16="http://schemas.microsoft.com/office/drawing/2014/main" id="{E648FB16-7C74-4ED5-9678-D6466FFCE8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3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5">
            <a:extLst>
              <a:ext uri="{FF2B5EF4-FFF2-40B4-BE49-F238E27FC236}">
                <a16:creationId xmlns:a16="http://schemas.microsoft.com/office/drawing/2014/main" id="{D2D577A4-7E61-4E77-B8CE-2C9DD053B5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60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6">
            <a:extLst>
              <a:ext uri="{FF2B5EF4-FFF2-40B4-BE49-F238E27FC236}">
                <a16:creationId xmlns:a16="http://schemas.microsoft.com/office/drawing/2014/main" id="{DC6E1116-8F8E-43BA-A225-1AB73C6C32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562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7">
            <a:extLst>
              <a:ext uri="{FF2B5EF4-FFF2-40B4-BE49-F238E27FC236}">
                <a16:creationId xmlns:a16="http://schemas.microsoft.com/office/drawing/2014/main" id="{34D1B9E4-2B12-4848-8619-B37A619F4C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248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8">
            <a:extLst>
              <a:ext uri="{FF2B5EF4-FFF2-40B4-BE49-F238E27FC236}">
                <a16:creationId xmlns:a16="http://schemas.microsoft.com/office/drawing/2014/main" id="{FDF04585-F73F-46E7-9DDF-C18D66F4D0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21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9">
            <a:extLst>
              <a:ext uri="{FF2B5EF4-FFF2-40B4-BE49-F238E27FC236}">
                <a16:creationId xmlns:a16="http://schemas.microsoft.com/office/drawing/2014/main" id="{62E15589-59CB-4E77-8395-BDDEC67176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8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0CAEC9C7-B828-41E2-9217-6332D1BDC4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9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41A1A60D-3324-4ECB-B1D5-10E83923EF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6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2A67883E-CF0A-4E4B-B5A8-B5314C525D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5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19D5FD-64CE-4092-9774-895610567307}"/>
</file>

<file path=customXml/itemProps2.xml><?xml version="1.0" encoding="utf-8"?>
<ds:datastoreItem xmlns:ds="http://schemas.openxmlformats.org/officeDocument/2006/customXml" ds:itemID="{F66F56A0-57FC-4C11-B33A-645FAC054CC8}"/>
</file>

<file path=customXml/itemProps3.xml><?xml version="1.0" encoding="utf-8"?>
<ds:datastoreItem xmlns:ds="http://schemas.openxmlformats.org/officeDocument/2006/customXml" ds:itemID="{7471923A-3E4F-4CFA-AC6D-2CA6947BA64C}"/>
</file>

<file path=customXml/itemProps4.xml><?xml version="1.0" encoding="utf-8"?>
<ds:datastoreItem xmlns:ds="http://schemas.openxmlformats.org/officeDocument/2006/customXml" ds:itemID="{304DD087-796C-4EDA-BB46-0B43187BD26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2019-05-20T17:28:38Z</dcterms:created>
  <dcterms:modified xsi:type="dcterms:W3CDTF">2019-05-20T17:28:59Z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